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2CE81-2BE5-4AE2-AEBF-AACD33738D0A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1C1C4-2842-44B8-8C05-7677C919D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1C1C4-2842-44B8-8C05-7677C919D5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E263AC-EA06-4978-ABDD-2622FC29594D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686D47-8F45-4894-BEA8-805C457A1D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eartDisease/faqs.htm" TargetMode="External"/><Relationship Id="rId2" Type="http://schemas.openxmlformats.org/officeDocument/2006/relationships/hyperlink" Target="http://www.newscientist.com/article/dn14151-guzzling-coffee-may-cut-heart-diseas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teinpower.com/drmike/uncategorized/caffeine-a-better-drug-to-prevent-heart-disease-than-stati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657600"/>
            <a:ext cx="6477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Can drinking Coffee prevent heart disease?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Shannon Walker                    October 26, 2009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350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	What is Heart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Heart Disease is a “blanket” statement covering a multitude of conditions related to the heart.</a:t>
            </a:r>
          </a:p>
          <a:p>
            <a:pPr lvl="3"/>
            <a:r>
              <a:rPr lang="en-US" sz="2400" dirty="0" smtClean="0"/>
              <a:t>Coronary Heart Disease (CAD)- buildup of plaque in arteries.</a:t>
            </a:r>
          </a:p>
          <a:p>
            <a:pPr lvl="3"/>
            <a:r>
              <a:rPr lang="en-US" sz="2400" dirty="0" smtClean="0"/>
              <a:t>Angina-Chest pain or discomfort due to heart muscles not receiving adequate amounts of blood.</a:t>
            </a:r>
          </a:p>
          <a:p>
            <a:pPr lvl="3"/>
            <a:r>
              <a:rPr lang="en-US" sz="2400" dirty="0" smtClean="0"/>
              <a:t>Heart Failure-the heart is unable to pump blood to all of the body (Also called congestive heart failure).</a:t>
            </a:r>
          </a:p>
          <a:p>
            <a:pPr lvl="3"/>
            <a:r>
              <a:rPr lang="en-US" sz="2400" dirty="0" smtClean="0"/>
              <a:t>Arrhythmia-disorders that affect the heart’s normal rhythmic beating.</a:t>
            </a:r>
          </a:p>
          <a:p>
            <a:pPr marL="234950" lvl="3" indent="-234950">
              <a:buNone/>
            </a:pPr>
            <a:endParaRPr lang="en-US" dirty="0" smtClean="0"/>
          </a:p>
          <a:p>
            <a:pPr marL="234950" lvl="3" indent="-234950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Should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Heart disease is the leading cause of death in the US for both men and </a:t>
            </a:r>
            <a:r>
              <a:rPr lang="en-US" dirty="0" smtClean="0"/>
              <a:t>women.</a:t>
            </a:r>
            <a:endParaRPr lang="en-US" dirty="0" smtClean="0"/>
          </a:p>
          <a:p>
            <a:pPr lvl="3"/>
            <a:r>
              <a:rPr lang="en-US" dirty="0" smtClean="0"/>
              <a:t>27% of all deaths.</a:t>
            </a:r>
          </a:p>
          <a:p>
            <a:pPr lvl="3"/>
            <a:r>
              <a:rPr lang="en-US" dirty="0" smtClean="0"/>
              <a:t>Is also the leading cause of disability in the US.</a:t>
            </a:r>
          </a:p>
          <a:p>
            <a:pPr lvl="3"/>
            <a:r>
              <a:rPr lang="en-US" dirty="0" smtClean="0"/>
              <a:t>All races affected</a:t>
            </a:r>
          </a:p>
          <a:p>
            <a:pPr lvl="3" indent="-1371600">
              <a:buNone/>
            </a:pPr>
            <a:r>
              <a:rPr lang="en-US" sz="2800" dirty="0" smtClean="0"/>
              <a:t>Risk factors include:</a:t>
            </a:r>
          </a:p>
          <a:p>
            <a:pPr lvl="3" indent="-222250"/>
            <a:r>
              <a:rPr lang="en-US" dirty="0" smtClean="0"/>
              <a:t>High blood pressure</a:t>
            </a:r>
          </a:p>
          <a:p>
            <a:pPr lvl="3" indent="-222250"/>
            <a:r>
              <a:rPr lang="en-US" dirty="0" smtClean="0"/>
              <a:t>High blood cholesterol</a:t>
            </a:r>
          </a:p>
          <a:p>
            <a:pPr lvl="3" indent="-222250"/>
            <a:r>
              <a:rPr lang="en-US" dirty="0" smtClean="0"/>
              <a:t>Smoking</a:t>
            </a:r>
          </a:p>
          <a:p>
            <a:pPr lvl="3" indent="-222250"/>
            <a:r>
              <a:rPr lang="en-US" dirty="0" smtClean="0"/>
              <a:t>Obesity</a:t>
            </a:r>
          </a:p>
          <a:p>
            <a:pPr lvl="3" indent="-222250"/>
            <a:r>
              <a:rPr lang="en-US" dirty="0" smtClean="0"/>
              <a:t>Diabetes</a:t>
            </a:r>
            <a:endParaRPr lang="en-US" dirty="0" smtClean="0"/>
          </a:p>
          <a:p>
            <a:pPr lvl="3" indent="-1371600">
              <a:buNone/>
            </a:pPr>
            <a:endParaRPr lang="en-US" sz="2400" dirty="0" smtClean="0"/>
          </a:p>
          <a:p>
            <a:pPr lvl="3" indent="-1371600"/>
            <a:endParaRPr lang="en-US" sz="2600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276600"/>
            <a:ext cx="3429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Can coffee really prevent heart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Study done over 24 years with women and 18 years with men found :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Drinking &gt;1 cup per month to &lt; 6 cups per day had lower death rates linked to heart disease than those who did not drink coffee.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Study showed that drinking coffee long-term has beneficial effects on inflammation-a key cause of heart disease.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Problems with this study: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numbers were self reported by the test subjects and numbers could </a:t>
            </a:r>
            <a:r>
              <a:rPr lang="en-US" dirty="0" smtClean="0"/>
              <a:t>not be accurate.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 Evidence of </a:t>
            </a:r>
            <a:r>
              <a:rPr lang="en-US" dirty="0" smtClean="0"/>
              <a:t>mutation in a gene that is responsible for caffeine </a:t>
            </a:r>
            <a:r>
              <a:rPr lang="en-US" dirty="0" smtClean="0"/>
              <a:t>metabolism.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Can coffee really prevent heart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Does the type of coffee you drink play any role in decreasing the risk of heart disease?</a:t>
            </a:r>
          </a:p>
          <a:p>
            <a:pPr>
              <a:buNone/>
            </a:pPr>
            <a:r>
              <a:rPr lang="en-US" dirty="0" smtClean="0"/>
              <a:t>-unfiltered vs. filtered: filtering removes lipid soluble substance(thought to be a </a:t>
            </a:r>
            <a:r>
              <a:rPr lang="en-US" dirty="0" err="1" smtClean="0"/>
              <a:t>terpene</a:t>
            </a:r>
            <a:r>
              <a:rPr lang="en-US" dirty="0" smtClean="0"/>
              <a:t>)</a:t>
            </a:r>
            <a:r>
              <a:rPr lang="en-US" dirty="0" smtClean="0"/>
              <a:t> that is thought to be responsible.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-different “roasts” (i.e. light, medium, dark/black): no data provides evidence against any of these.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-decaf vs. caffeinated: decaf has been seen to raise LDL cholesterol levels, the “bad” cholesterol – may dissociate caffeine from heart disease if this is proven to be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weak association between coffee intake and heart disease</a:t>
            </a:r>
          </a:p>
          <a:p>
            <a:r>
              <a:rPr lang="en-US" dirty="0" smtClean="0"/>
              <a:t>Caffeine can’t be associated with heart disease because not enough statistically significant data has been obtained.</a:t>
            </a:r>
          </a:p>
          <a:p>
            <a:pPr lvl="2"/>
            <a:r>
              <a:rPr lang="en-US" dirty="0" smtClean="0"/>
              <a:t>Moderate consumption doesn’t increase risk in those with pre-existing cardiovascular conditions</a:t>
            </a:r>
          </a:p>
          <a:p>
            <a:pPr lvl="2"/>
            <a:r>
              <a:rPr lang="en-US" dirty="0" smtClean="0"/>
              <a:t>Has not been proven to increase blood pressure over an extended period of time.</a:t>
            </a:r>
          </a:p>
          <a:p>
            <a:pPr lvl="2" indent="-9144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controlled studies are necessary (i.e. factors such as smoking).</a:t>
            </a:r>
          </a:p>
          <a:p>
            <a:r>
              <a:rPr lang="en-US" dirty="0" smtClean="0"/>
              <a:t>Need more accurate reports of amounts of coffee consumed.</a:t>
            </a:r>
          </a:p>
          <a:p>
            <a:r>
              <a:rPr lang="en-US" dirty="0" smtClean="0"/>
              <a:t>Hard to measure effects because not all lengths of tests allow for development of heart disease (i.e. an 8 year test that started with a 28 year old, they would be 36 when test concluded).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As will all things: MODERATION is the KEY!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 (1)Does </a:t>
            </a:r>
            <a:r>
              <a:rPr lang="en-US" sz="1600" dirty="0" smtClean="0"/>
              <a:t>coffee drinking increase the risk of coronary heart disease? Results from a meta-analysis.</a:t>
            </a:r>
          </a:p>
          <a:p>
            <a:pPr>
              <a:buNone/>
            </a:pPr>
            <a:r>
              <a:rPr lang="en-US" sz="1600" dirty="0" smtClean="0"/>
              <a:t>I </a:t>
            </a:r>
            <a:r>
              <a:rPr lang="en-US" sz="1600" dirty="0" err="1" smtClean="0"/>
              <a:t>Kawachi</a:t>
            </a:r>
            <a:r>
              <a:rPr lang="en-US" sz="1600" dirty="0" smtClean="0"/>
              <a:t>, G A </a:t>
            </a:r>
            <a:r>
              <a:rPr lang="en-US" sz="1600" dirty="0" err="1" smtClean="0"/>
              <a:t>Colditz</a:t>
            </a:r>
            <a:r>
              <a:rPr lang="en-US" sz="1600" dirty="0" smtClean="0"/>
              <a:t>, and C B Stone</a:t>
            </a:r>
          </a:p>
          <a:p>
            <a:pPr>
              <a:buNone/>
            </a:pPr>
            <a:r>
              <a:rPr lang="en-US" sz="1600" dirty="0" smtClean="0"/>
              <a:t>Br Heart J. 1994 September; 72(3): 269–275.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(2) Hopkins Insider :Waking up to Coffee’s Effects. </a:t>
            </a:r>
            <a:r>
              <a:rPr lang="en-US" sz="1600" dirty="0" err="1" smtClean="0"/>
              <a:t>Klag</a:t>
            </a:r>
            <a:r>
              <a:rPr lang="en-US" sz="1600" dirty="0" smtClean="0"/>
              <a:t> Michael J, M.D., M.P.H. 1998 December</a:t>
            </a:r>
          </a:p>
          <a:p>
            <a:pPr>
              <a:buNone/>
            </a:pPr>
            <a:r>
              <a:rPr lang="en-US" sz="1600" dirty="0" smtClean="0"/>
              <a:t>(3</a:t>
            </a:r>
            <a:r>
              <a:rPr lang="en-US" sz="1600" dirty="0" smtClean="0"/>
              <a:t>) </a:t>
            </a:r>
            <a:r>
              <a:rPr lang="en-US" sz="1600" dirty="0" smtClean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www.newscientist.com/article/dn14151-guzzling-coffee-may-cut-heart-disease.html</a:t>
            </a:r>
            <a:r>
              <a:rPr lang="en-US" sz="1600" dirty="0" smtClean="0"/>
              <a:t> October 20 2009</a:t>
            </a:r>
          </a:p>
          <a:p>
            <a:pPr>
              <a:buNone/>
            </a:pPr>
            <a:r>
              <a:rPr lang="en-US" sz="1600" dirty="0" smtClean="0"/>
              <a:t>(4) </a:t>
            </a:r>
            <a:r>
              <a:rPr lang="en-US" sz="1600" dirty="0" smtClean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www.cdc.gov/HeartDisease/faqs.htm</a:t>
            </a:r>
            <a:r>
              <a:rPr lang="en-US" sz="1600" dirty="0" smtClean="0"/>
              <a:t> October 24 2009</a:t>
            </a:r>
          </a:p>
          <a:p>
            <a:pPr>
              <a:buNone/>
            </a:pPr>
            <a:r>
              <a:rPr lang="en-US" sz="1600" dirty="0" smtClean="0"/>
              <a:t>(5) </a:t>
            </a:r>
            <a:r>
              <a:rPr lang="en-US" sz="1600" dirty="0" smtClean="0">
                <a:hlinkClick r:id="rId4"/>
              </a:rPr>
              <a:t>http://www.proteinpower.com/drmike/uncategorized/caffeine-a-better-drug-to-prevent-heart-disease-than-statins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October 24 2009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467</TotalTime>
  <Words>570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Can drinking Coffee prevent heart disease?</vt:lpstr>
      <vt:lpstr> What is Heart Disease?</vt:lpstr>
      <vt:lpstr>Why Should We Care?</vt:lpstr>
      <vt:lpstr>Can coffee really prevent heart disease?</vt:lpstr>
      <vt:lpstr>Can coffee really prevent heart disease?</vt:lpstr>
      <vt:lpstr>Conclusions</vt:lpstr>
      <vt:lpstr>Conclusions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drinking Coffee prevent heart disease?</dc:title>
  <dc:creator>shannon walker</dc:creator>
  <cp:lastModifiedBy>shannon walker</cp:lastModifiedBy>
  <cp:revision>49</cp:revision>
  <dcterms:created xsi:type="dcterms:W3CDTF">2009-10-26T01:24:41Z</dcterms:created>
  <dcterms:modified xsi:type="dcterms:W3CDTF">2009-10-27T02:35:20Z</dcterms:modified>
</cp:coreProperties>
</file>