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3970-7C4A-457F-BF96-D85016FF9862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DCFA-40D7-4893-A98A-E31DF9E597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3970-7C4A-457F-BF96-D85016FF9862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DCFA-40D7-4893-A98A-E31DF9E59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3970-7C4A-457F-BF96-D85016FF9862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DCFA-40D7-4893-A98A-E31DF9E59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3970-7C4A-457F-BF96-D85016FF9862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DCFA-40D7-4893-A98A-E31DF9E59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3970-7C4A-457F-BF96-D85016FF9862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DCFA-40D7-4893-A98A-E31DF9E597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3970-7C4A-457F-BF96-D85016FF9862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DCFA-40D7-4893-A98A-E31DF9E59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3970-7C4A-457F-BF96-D85016FF9862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DCFA-40D7-4893-A98A-E31DF9E59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3970-7C4A-457F-BF96-D85016FF9862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B7DCFA-40D7-4893-A98A-E31DF9E597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3970-7C4A-457F-BF96-D85016FF9862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DCFA-40D7-4893-A98A-E31DF9E59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3970-7C4A-457F-BF96-D85016FF9862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5B7DCFA-40D7-4893-A98A-E31DF9E59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1513970-7C4A-457F-BF96-D85016FF9862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DCFA-40D7-4893-A98A-E31DF9E59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1513970-7C4A-457F-BF96-D85016FF9862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5B7DCFA-40D7-4893-A98A-E31DF9E597B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oni" TargetMode="External"/><Relationship Id="rId7" Type="http://schemas.openxmlformats.org/officeDocument/2006/relationships/hyperlink" Target="http://www.nonijuice.us/benefits-noni.htm" TargetMode="External"/><Relationship Id="rId2" Type="http://schemas.openxmlformats.org/officeDocument/2006/relationships/hyperlink" Target="http://cbs2.com/goldstein/Noni.Juice.Tahitian.2.513423.html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livescience.com/health/061017_bad_juice.html" TargetMode="External"/><Relationship Id="rId5" Type="http://schemas.openxmlformats.org/officeDocument/2006/relationships/hyperlink" Target="http://noni.worldwidewarning.net/index.php" TargetMode="External"/><Relationship Id="rId4" Type="http://schemas.openxmlformats.org/officeDocument/2006/relationships/hyperlink" Target="http://en.wikipedia.org/wiki/Noni_jui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2971800"/>
            <a:ext cx="4191000" cy="160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Health miracle or scam?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5334000" cy="9144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Tahitian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Noni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Juice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LargeTahitianNoniJuiceBottl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00800" y="304800"/>
            <a:ext cx="2286000" cy="635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7010400" cy="51390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</a:t>
            </a:r>
            <a:r>
              <a:rPr lang="en-US" sz="2400" dirty="0" smtClean="0"/>
              <a:t>Made from the fruit of the </a:t>
            </a:r>
            <a:r>
              <a:rPr lang="en-US" sz="2400" i="1" dirty="0" err="1" smtClean="0"/>
              <a:t>Morinda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citrifolia</a:t>
            </a:r>
            <a:r>
              <a:rPr lang="en-US" sz="2400" i="1" dirty="0" smtClean="0"/>
              <a:t> </a:t>
            </a:r>
            <a:r>
              <a:rPr lang="en-US" sz="2400" dirty="0" smtClean="0"/>
              <a:t>tree, a </a:t>
            </a:r>
            <a:br>
              <a:rPr lang="en-US" sz="2400" dirty="0" smtClean="0"/>
            </a:br>
            <a:r>
              <a:rPr lang="en-US" sz="2400" dirty="0" smtClean="0"/>
              <a:t> member of the coffee family.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-Native to Southeast Asia, it has spread throughout </a:t>
            </a:r>
            <a:br>
              <a:rPr lang="en-US" sz="2400" dirty="0" smtClean="0"/>
            </a:br>
            <a:r>
              <a:rPr lang="en-US" sz="2400" dirty="0" smtClean="0"/>
              <a:t> the Indian subcontinent, Pacific Islands, French </a:t>
            </a:r>
            <a:br>
              <a:rPr lang="en-US" sz="2400" dirty="0" smtClean="0"/>
            </a:br>
            <a:r>
              <a:rPr lang="en-US" sz="2400" dirty="0" smtClean="0"/>
              <a:t> Polynesia, Costa Rica, Puerto Rico, and the Dom.</a:t>
            </a:r>
            <a:br>
              <a:rPr lang="en-US" sz="2400" dirty="0" smtClean="0"/>
            </a:br>
            <a:r>
              <a:rPr lang="en-US" sz="2400" dirty="0" smtClean="0"/>
              <a:t> Republic.</a:t>
            </a:r>
            <a:br>
              <a:rPr lang="en-US" sz="2400" dirty="0" smtClean="0"/>
            </a:br>
            <a:r>
              <a:rPr lang="en-US" sz="2400" dirty="0" smtClean="0"/>
              <a:t>-Grown primarily in Tahiti in forests or on open rocky </a:t>
            </a:r>
            <a:br>
              <a:rPr lang="en-US" sz="2400" dirty="0" smtClean="0"/>
            </a:br>
            <a:r>
              <a:rPr lang="en-US" sz="2400" dirty="0" smtClean="0"/>
              <a:t> or sandy shores.</a:t>
            </a:r>
            <a:br>
              <a:rPr lang="en-US" sz="2400" dirty="0" smtClean="0"/>
            </a:br>
            <a:r>
              <a:rPr lang="en-US" sz="2400" dirty="0" smtClean="0"/>
              <a:t>-Tree reaches maturity in about 18 months and </a:t>
            </a:r>
            <a:br>
              <a:rPr lang="en-US" sz="2400" dirty="0" smtClean="0"/>
            </a:br>
            <a:r>
              <a:rPr lang="en-US" sz="2400" dirty="0" smtClean="0"/>
              <a:t> produces 8.8-18lbs of fruit a month year round.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6248400" cy="9144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is Tahitian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Noni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Juice?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7620000" cy="49104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-Two methods are used to make the marketable </a:t>
            </a:r>
            <a:r>
              <a:rPr lang="en-US" sz="2400" dirty="0" err="1" smtClean="0"/>
              <a:t>Noni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 Juice: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r>
              <a:rPr lang="en-US" sz="2000" dirty="0" smtClean="0"/>
              <a:t>1. 100% </a:t>
            </a:r>
            <a:r>
              <a:rPr lang="en-US" sz="2000" dirty="0" err="1" smtClean="0"/>
              <a:t>Noni</a:t>
            </a:r>
            <a:r>
              <a:rPr lang="en-US" sz="2000" dirty="0" smtClean="0"/>
              <a:t> Juice is made by picking very </a:t>
            </a:r>
            <a:r>
              <a:rPr lang="en-US" sz="2000" dirty="0" err="1" smtClean="0"/>
              <a:t>very</a:t>
            </a:r>
            <a:r>
              <a:rPr lang="en-US" sz="2000" dirty="0" smtClean="0"/>
              <a:t> ripe fruit, </a:t>
            </a:r>
            <a:br>
              <a:rPr lang="en-US" sz="2000" dirty="0" smtClean="0"/>
            </a:br>
            <a:r>
              <a:rPr lang="en-US" sz="2000" dirty="0" smtClean="0"/>
              <a:t>     sometimes even rotten, and allowing the juice to simply drip into</a:t>
            </a:r>
            <a:br>
              <a:rPr lang="en-US" sz="2000" dirty="0" smtClean="0"/>
            </a:br>
            <a:r>
              <a:rPr lang="en-US" sz="2000" dirty="0" smtClean="0"/>
              <a:t>     out of the fruit.  This product has a very bad taste, and is weaker</a:t>
            </a:r>
            <a:br>
              <a:rPr lang="en-US" sz="2000" dirty="0" smtClean="0"/>
            </a:br>
            <a:r>
              <a:rPr lang="en-US" sz="2000" dirty="0" smtClean="0"/>
              <a:t>     than the second method.</a:t>
            </a:r>
            <a:br>
              <a:rPr lang="en-US" sz="2000" dirty="0" smtClean="0"/>
            </a:br>
            <a:r>
              <a:rPr lang="en-US" sz="2000" dirty="0" smtClean="0"/>
              <a:t>  2. The entire fruit is pureed, fermented, and Apple and Blueberry </a:t>
            </a:r>
            <a:br>
              <a:rPr lang="en-US" sz="2000" dirty="0" smtClean="0"/>
            </a:br>
            <a:r>
              <a:rPr lang="en-US" sz="2000" dirty="0" smtClean="0"/>
              <a:t>     juice is added to cover the bad taste; if too much Apple/Blueberry</a:t>
            </a:r>
            <a:br>
              <a:rPr lang="en-US" sz="2000" dirty="0" smtClean="0"/>
            </a:br>
            <a:r>
              <a:rPr lang="en-US" sz="2000" dirty="0" smtClean="0"/>
              <a:t>     juice is added the effects will be weakened.  The puree must be</a:t>
            </a:r>
            <a:br>
              <a:rPr lang="en-US" sz="2000" dirty="0" smtClean="0"/>
            </a:br>
            <a:r>
              <a:rPr lang="en-US" sz="2000" dirty="0" smtClean="0"/>
              <a:t>     at least ¾ the mixture.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7772400" cy="91440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is Tahitian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Noni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Juice?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7924800" cy="521527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-Tahitian </a:t>
            </a:r>
            <a:r>
              <a:rPr lang="en-US" sz="2000" dirty="0" err="1" smtClean="0"/>
              <a:t>Noni</a:t>
            </a:r>
            <a:r>
              <a:rPr lang="en-US" sz="2000" dirty="0" smtClean="0"/>
              <a:t> International (TNI)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-TNI will sell you a 33 ounce bottle for $42.00, a 33 day supply.  According to TNI you will get:</a:t>
            </a:r>
            <a:br>
              <a:rPr lang="en-US" sz="2000" dirty="0" smtClean="0"/>
            </a:br>
            <a:r>
              <a:rPr lang="en-US" sz="2000" dirty="0" smtClean="0"/>
              <a:t>	*support for your immune system</a:t>
            </a:r>
            <a:br>
              <a:rPr lang="en-US" sz="2000" dirty="0" smtClean="0"/>
            </a:br>
            <a:r>
              <a:rPr lang="en-US" sz="2000" dirty="0" smtClean="0"/>
              <a:t>	*a superior antioxidant</a:t>
            </a:r>
            <a:br>
              <a:rPr lang="en-US" sz="2000" dirty="0" smtClean="0"/>
            </a:br>
            <a:r>
              <a:rPr lang="en-US" sz="2000" dirty="0" smtClean="0"/>
              <a:t>	*aid in digestion</a:t>
            </a:r>
            <a:br>
              <a:rPr lang="en-US" sz="2000" dirty="0" smtClean="0"/>
            </a:br>
            <a:r>
              <a:rPr lang="en-US" sz="2000" dirty="0" smtClean="0"/>
              <a:t>	*help your hair shine</a:t>
            </a:r>
            <a:br>
              <a:rPr lang="en-US" sz="2000" dirty="0" smtClean="0"/>
            </a:br>
            <a:r>
              <a:rPr lang="en-US" sz="2000" dirty="0" smtClean="0"/>
              <a:t>	*improved mental clarity, attention span, and greater </a:t>
            </a:r>
            <a:br>
              <a:rPr lang="en-US" sz="2000" dirty="0" smtClean="0"/>
            </a:br>
            <a:r>
              <a:rPr lang="en-US" sz="2000" dirty="0" smtClean="0"/>
              <a:t>	physical performance levels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-There were claims that it would also help treat cancer, with users</a:t>
            </a:r>
            <a:br>
              <a:rPr lang="en-US" sz="2000" dirty="0" smtClean="0"/>
            </a:br>
            <a:r>
              <a:rPr lang="en-US" sz="2000" dirty="0" smtClean="0"/>
              <a:t> sometimes reporting complete remission and recovery.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-These claims are made based on research done by TNI and hand-picked</a:t>
            </a:r>
            <a:br>
              <a:rPr lang="en-US" sz="2000" dirty="0" smtClean="0"/>
            </a:br>
            <a:r>
              <a:rPr lang="en-US" sz="2000" dirty="0" smtClean="0"/>
              <a:t> reports from various sources.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79248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What are the claims being made?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8229600" cy="529147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-The fruit’s pulp contains the following macronutrients:</a:t>
            </a:r>
            <a:br>
              <a:rPr lang="en-US" sz="2000" dirty="0" smtClean="0"/>
            </a:br>
            <a:r>
              <a:rPr lang="en-US" sz="2000" dirty="0" smtClean="0"/>
              <a:t>	71% Carbohydrates</a:t>
            </a:r>
            <a:br>
              <a:rPr lang="en-US" sz="2000" dirty="0" smtClean="0"/>
            </a:br>
            <a:r>
              <a:rPr lang="en-US" sz="2000" dirty="0" smtClean="0"/>
              <a:t>	36% fiber</a:t>
            </a:r>
            <a:br>
              <a:rPr lang="en-US" sz="2000" dirty="0" smtClean="0"/>
            </a:br>
            <a:r>
              <a:rPr lang="en-US" sz="2000" dirty="0" smtClean="0"/>
              <a:t>	5.2% protein</a:t>
            </a:r>
            <a:br>
              <a:rPr lang="en-US" sz="2000" dirty="0" smtClean="0"/>
            </a:br>
            <a:r>
              <a:rPr lang="en-US" sz="2000" dirty="0" smtClean="0"/>
              <a:t>	1.2% fat</a:t>
            </a:r>
            <a:br>
              <a:rPr lang="en-US" sz="2000" dirty="0" smtClean="0"/>
            </a:br>
            <a:r>
              <a:rPr lang="en-US" sz="2000" dirty="0" smtClean="0"/>
              <a:t>-Micronutrients contained in the pulp are:</a:t>
            </a:r>
            <a:br>
              <a:rPr lang="en-US" sz="2000" dirty="0" smtClean="0"/>
            </a:br>
            <a:r>
              <a:rPr lang="en-US" sz="2000" dirty="0" smtClean="0"/>
              <a:t>	Mainly Vitamin C </a:t>
            </a:r>
            <a:br>
              <a:rPr lang="en-US" sz="2000" dirty="0" smtClean="0"/>
            </a:br>
            <a:r>
              <a:rPr lang="en-US" sz="2000" dirty="0" smtClean="0"/>
              <a:t>	Niacin</a:t>
            </a:r>
            <a:br>
              <a:rPr lang="en-US" sz="2000" dirty="0" smtClean="0"/>
            </a:br>
            <a:r>
              <a:rPr lang="en-US" sz="2000" dirty="0" smtClean="0"/>
              <a:t>	Iron</a:t>
            </a:r>
            <a:br>
              <a:rPr lang="en-US" sz="2000" dirty="0" smtClean="0"/>
            </a:br>
            <a:r>
              <a:rPr lang="en-US" sz="2000" dirty="0" smtClean="0"/>
              <a:t>	Potassium</a:t>
            </a:r>
            <a:br>
              <a:rPr lang="en-US" sz="2000" dirty="0" smtClean="0"/>
            </a:br>
            <a:r>
              <a:rPr lang="en-US" sz="2000" dirty="0" smtClean="0"/>
              <a:t>	Vitamin A</a:t>
            </a:r>
            <a:br>
              <a:rPr lang="en-US" sz="2000" dirty="0" smtClean="0"/>
            </a:br>
            <a:r>
              <a:rPr lang="en-US" sz="2000" dirty="0" smtClean="0"/>
              <a:t>	Calcium</a:t>
            </a:r>
            <a:br>
              <a:rPr lang="en-US" sz="2000" dirty="0" smtClean="0"/>
            </a:br>
            <a:r>
              <a:rPr lang="en-US" sz="2000" dirty="0" smtClean="0"/>
              <a:t>	Sodium</a:t>
            </a:r>
            <a:br>
              <a:rPr lang="en-US" sz="2000" dirty="0" smtClean="0"/>
            </a:br>
            <a:r>
              <a:rPr lang="en-US" sz="2000" dirty="0" smtClean="0"/>
              <a:t>	Multiple </a:t>
            </a:r>
            <a:r>
              <a:rPr lang="en-US" sz="2000" dirty="0" err="1" smtClean="0"/>
              <a:t>phytochemicals</a:t>
            </a:r>
            <a:r>
              <a:rPr lang="en-US" sz="2000" dirty="0" smtClean="0"/>
              <a:t> (research on bioactivity didn’t conclude</a:t>
            </a:r>
            <a:br>
              <a:rPr lang="en-US" sz="2000" dirty="0" smtClean="0"/>
            </a:br>
            <a:r>
              <a:rPr lang="en-US" sz="2000" dirty="0" smtClean="0"/>
              <a:t>	any effects on human health)</a:t>
            </a:r>
            <a:br>
              <a:rPr lang="en-US" sz="2000" dirty="0" smtClean="0"/>
            </a:br>
            <a:r>
              <a:rPr lang="en-US" sz="2000" dirty="0" smtClean="0"/>
              <a:t>-The juice of the </a:t>
            </a:r>
            <a:r>
              <a:rPr lang="en-US" sz="2000" dirty="0" err="1" smtClean="0"/>
              <a:t>Noni</a:t>
            </a:r>
            <a:r>
              <a:rPr lang="en-US" sz="2000" dirty="0" smtClean="0"/>
              <a:t> fruit contains no real nutrients other than Vitamin C, </a:t>
            </a:r>
            <a:br>
              <a:rPr lang="en-US" sz="2000" dirty="0" smtClean="0"/>
            </a:br>
            <a:r>
              <a:rPr lang="en-US" sz="2000" dirty="0" smtClean="0"/>
              <a:t> and the level of Vitamin C in </a:t>
            </a:r>
            <a:r>
              <a:rPr lang="en-US" sz="2000" dirty="0" err="1" smtClean="0"/>
              <a:t>Noni</a:t>
            </a:r>
            <a:r>
              <a:rPr lang="en-US" sz="2000" dirty="0" smtClean="0"/>
              <a:t> pulp is only half of a raw navel orange.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81534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What are you really getting?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8229600" cy="529147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-In 2004, the FDA issued a warning letter to a company called</a:t>
            </a:r>
            <a:br>
              <a:rPr lang="en-US" sz="2000" dirty="0" smtClean="0"/>
            </a:br>
            <a:r>
              <a:rPr lang="en-US" sz="2000" dirty="0" smtClean="0"/>
              <a:t> Flora.  They made twelve unfounded health claims about supposed benefits of </a:t>
            </a:r>
            <a:r>
              <a:rPr lang="en-US" sz="2000" dirty="0" err="1" smtClean="0"/>
              <a:t>noni</a:t>
            </a:r>
            <a:r>
              <a:rPr lang="en-US" sz="2000" dirty="0" smtClean="0"/>
              <a:t> juice, which caused the juice to be considered a drug. 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-The FDA said they lacked any scientific evidence the </a:t>
            </a:r>
            <a:r>
              <a:rPr lang="en-US" sz="2000" dirty="0" err="1" smtClean="0"/>
              <a:t>noni</a:t>
            </a:r>
            <a:r>
              <a:rPr lang="en-US" sz="2000" dirty="0" smtClean="0"/>
              <a:t> </a:t>
            </a:r>
            <a:r>
              <a:rPr lang="en-US" sz="2000" dirty="0" err="1" smtClean="0"/>
              <a:t>phytochemicals</a:t>
            </a:r>
            <a:r>
              <a:rPr lang="en-US" sz="2000" dirty="0" smtClean="0"/>
              <a:t> have any bioactivity in humans; two similar letters have been issued for the same reasons.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-Some brands of </a:t>
            </a:r>
            <a:r>
              <a:rPr lang="en-US" sz="2000" dirty="0" err="1" smtClean="0"/>
              <a:t>noni</a:t>
            </a:r>
            <a:r>
              <a:rPr lang="en-US" sz="2000" dirty="0" smtClean="0"/>
              <a:t> juice are high in potassium, which can be harmful to persons with advanced kidney disease. 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-Only 145 medical research papers have been published since 1994; the </a:t>
            </a:r>
            <a:r>
              <a:rPr lang="en-US" sz="2000" dirty="0" err="1" smtClean="0"/>
              <a:t>phytochemical</a:t>
            </a:r>
            <a:r>
              <a:rPr lang="en-US" sz="2000" dirty="0" smtClean="0"/>
              <a:t> profiles of </a:t>
            </a:r>
            <a:r>
              <a:rPr lang="en-US" sz="2000" dirty="0" err="1" smtClean="0"/>
              <a:t>noni</a:t>
            </a:r>
            <a:r>
              <a:rPr lang="en-US" sz="2000" dirty="0" smtClean="0"/>
              <a:t> remain poorly related to potential health benefits.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What are you really getting?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8229600" cy="53676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http://noni.worldwidewarning.net/index.php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-CBS reported, ”</a:t>
            </a:r>
            <a:r>
              <a:rPr lang="en-US" sz="2400" dirty="0" err="1" smtClean="0"/>
              <a:t>Noni</a:t>
            </a:r>
            <a:r>
              <a:rPr lang="en-US" sz="2400" dirty="0" smtClean="0"/>
              <a:t> </a:t>
            </a:r>
            <a:r>
              <a:rPr lang="en-US" sz="2400" dirty="0" smtClean="0"/>
              <a:t>Juice: Miracle Or False Hope In A Bottle</a:t>
            </a:r>
            <a:r>
              <a:rPr lang="en-US" sz="2400" dirty="0" smtClean="0"/>
              <a:t>?”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-Salespeople reported </a:t>
            </a:r>
            <a:r>
              <a:rPr lang="en-US" sz="2400" dirty="0" err="1" smtClean="0"/>
              <a:t>Noni</a:t>
            </a:r>
            <a:r>
              <a:rPr lang="en-US" sz="2400" dirty="0" smtClean="0"/>
              <a:t> healed massive burns, cured dementia caught early, reversed macular degeneration, and even cured an AIDs patient. 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-Companies can no longer claim that </a:t>
            </a:r>
            <a:r>
              <a:rPr lang="en-US" sz="2400" dirty="0" err="1" smtClean="0"/>
              <a:t>noni</a:t>
            </a:r>
            <a:r>
              <a:rPr lang="en-US" sz="2400" dirty="0" smtClean="0"/>
              <a:t> cures diseases, and</a:t>
            </a:r>
            <a:br>
              <a:rPr lang="en-US" sz="2400" dirty="0" smtClean="0"/>
            </a:br>
            <a:r>
              <a:rPr lang="en-US" sz="2400" dirty="0" smtClean="0"/>
              <a:t>uses the word ‘miracle’ instead. 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-Labels make claims followed by warnings from the FDA saying they don’t agree.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Warning: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7528"/>
            <a:ext cx="8153400" cy="4910472"/>
          </a:xfrm>
        </p:spPr>
        <p:txBody>
          <a:bodyPr/>
          <a:lstStyle/>
          <a:p>
            <a:r>
              <a:rPr lang="en-US" u="sng" dirty="0" smtClean="0">
                <a:hlinkClick r:id="rId2"/>
              </a:rPr>
              <a:t>http://cbs2.com/goldstein/Noni.Juice.Tahitian.2.513423.html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>
                <a:hlinkClick r:id="rId3"/>
              </a:rPr>
              <a:t>http://en.wikipedia.org/wiki/Noni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>
                <a:hlinkClick r:id="rId4"/>
              </a:rPr>
              <a:t>http://en.wikipedia.org/wiki/Noni_juice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>
                <a:hlinkClick r:id="rId5"/>
              </a:rPr>
              <a:t>http://noni.worldwidewarning.net/index.php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>
                <a:hlinkClick r:id="rId6"/>
              </a:rPr>
              <a:t>http://www.livescience.com/health/061017_bad_juice.html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http://www.nonijuicehealthbenefit.info/noni-juice-production/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>
                <a:hlinkClick r:id="rId7"/>
              </a:rPr>
              <a:t>http://www.nonijuice.us/benefits-noni.htm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81534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References: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579</TotalTime>
  <Words>86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Health miracle or scam?</vt:lpstr>
      <vt:lpstr> -Made from the fruit of the Morinda citrifolia tree, a   member of the coffee family.  -Native to Southeast Asia, it has spread throughout   the Indian subcontinent, Pacific Islands, French   Polynesia, Costa Rica, Puerto Rico, and the Dom.  Republic. -Grown primarily in Tahiti in forests or on open rocky   or sandy shores. -Tree reaches maturity in about 18 months and   produces 8.8-18lbs of fruit a month year round.</vt:lpstr>
      <vt:lpstr>-Two methods are used to make the marketable Noni   Juice:   1. 100% Noni Juice is made by picking very very ripe fruit,       sometimes even rotten, and allowing the juice to simply drip into      out of the fruit.  This product has a very bad taste, and is weaker      than the second method.   2. The entire fruit is pureed, fermented, and Apple and Blueberry       juice is added to cover the bad taste; if too much Apple/Blueberry      juice is added the effects will be weakened.  The puree must be      at least ¾ the mixture.</vt:lpstr>
      <vt:lpstr>-Tahitian Noni International (TNI)  -TNI will sell you a 33 ounce bottle for $42.00, a 33 day supply.  According to TNI you will get:  *support for your immune system  *a superior antioxidant  *aid in digestion  *help your hair shine  *improved mental clarity, attention span, and greater   physical performance levels  -There were claims that it would also help treat cancer, with users  sometimes reporting complete remission and recovery.  -These claims are made based on research done by TNI and hand-picked  reports from various sources.</vt:lpstr>
      <vt:lpstr>-The fruit’s pulp contains the following macronutrients:  71% Carbohydrates  36% fiber  5.2% protein  1.2% fat -Micronutrients contained in the pulp are:  Mainly Vitamin C   Niacin  Iron  Potassium  Vitamin A  Calcium  Sodium  Multiple phytochemicals (research on bioactivity didn’t conclude  any effects on human health) -The juice of the Noni fruit contains no real nutrients other than Vitamin C,   and the level of Vitamin C in Noni pulp is only half of a raw navel orange.</vt:lpstr>
      <vt:lpstr>-In 2004, the FDA issued a warning letter to a company called  Flora.  They made twelve unfounded health claims about supposed benefits of noni juice, which caused the juice to be considered a drug.    -The FDA said they lacked any scientific evidence the noni phytochemicals have any bioactivity in humans; two similar letters have been issued for the same reasons.  -Some brands of noni juice are high in potassium, which can be harmful to persons with advanced kidney disease.    -Only 145 medical research papers have been published since 1994; the phytochemical profiles of noni remain poorly related to potential health benefits.</vt:lpstr>
      <vt:lpstr> http://noni.worldwidewarning.net/index.php  -CBS reported, ”Noni Juice: Miracle Or False Hope In A Bottle?”  -Salespeople reported Noni healed massive burns, cured dementia caught early, reversed macular degeneration, and even cured an AIDs patient.    -Companies can no longer claim that noni cures diseases, and uses the word ‘miracle’ instead.    -Labels make claims followed by warnings from the FDA saying they don’t agree.</vt:lpstr>
      <vt:lpstr>http://cbs2.com/goldstein/Noni.Juice.Tahitian.2.513423.html  http://en.wikipedia.org/wiki/Noni  http://en.wikipedia.org/wiki/Noni_juice  http://noni.worldwidewarning.net/index.php  http://www.livescience.com/health/061017_bad_juice.html  http://www.nonijuicehealthbenefit.info/noni-juice-production/  http://www.nonijuice.us/benefits-noni.htm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Shawn</dc:creator>
  <cp:lastModifiedBy>Shawn</cp:lastModifiedBy>
  <cp:revision>20</cp:revision>
  <dcterms:created xsi:type="dcterms:W3CDTF">2009-12-02T19:28:03Z</dcterms:created>
  <dcterms:modified xsi:type="dcterms:W3CDTF">2009-12-03T05:07:32Z</dcterms:modified>
</cp:coreProperties>
</file>